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4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B495A-ABA2-406C-9908-71E99C659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34C101-0470-48E5-8416-5BEDFDBA3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ABF23-139A-4906-87D0-46C0B3562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D9572-882D-4D69-B611-F80D2879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B04E1-F93E-40A9-9C41-7160CDC71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36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6B459-BFB5-4E79-9440-060B0BF65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45D6D8-E0D1-44A3-B4AD-09A5B11938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EFC29-B2AD-4F90-BE42-1537C5B04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3485B-4694-4722-9906-F507BCCBE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2AB0A-29B7-49B5-AB1F-6719EE5C9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565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927698-DE18-4C0A-9396-66E6B3A6D7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BEDF9F-DB38-4183-A990-0A3072A264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25E24-4609-4F51-BEEF-3B5D29A01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B694F-32DB-4406-B524-74DA13D8C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517B5-C832-43B4-AB55-EE5FAA6EF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DD1DA-FC9E-4245-9E44-3669D3603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8527E-10C0-4901-9110-06859FBAE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ABDD8-F387-4B84-98F2-6AE85321C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55147-6AC7-411F-91C4-FEB9507C6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3FDD3-D035-4EBB-A081-45414D4F9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396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CC3CC-69D1-4237-A470-0376F7F9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D75AE-9D57-4B7D-BA90-5CB8DF5F9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F2A3C-646F-4C50-931E-CB76D87B8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1F6C9-D3A6-4490-8C8E-0DA369446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1A890-1B1C-4626-AEF2-0827DF9B2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720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47F6C-BF97-485F-B427-4DD6E7A8A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82FC1-095D-4455-A306-840CFEA762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9828CF-AAD8-4F61-9F88-6F298FDE7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099F1A-C2B6-4B01-A3A9-070C841CA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93344-F6A6-4DBB-A630-D365A8DDF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140808-6119-4000-90A6-4FE51E33C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84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63F7E-F657-4B23-BB6E-D14DF1C86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6471D-9CE3-4F9F-961C-65C6F8E9F0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67294E-4DC3-4172-8FAE-7507453E1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1657E3-0178-4A9B-B706-62FB3459E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263B4C-9BF9-4F29-90F1-25E6E31196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D0788D-790C-469B-A3E9-4C0E6788B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70EEB2-D009-4E90-BE40-89D2EAB83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4E9D7D-72AA-43E0-A2A1-0855A941E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17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D5F16-1D42-4900-97E0-4C945E562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350C18-5104-463A-A02A-458C29499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39EF35-2979-48B6-AF74-315C6DF88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1F4C77-9656-457F-A2ED-3A63BD596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1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94FCB3-792C-494C-8E98-065B2FE5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648463-BC7B-40E7-9002-865C54970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3DCEA4-0D60-4D2A-B812-4A9B8BF4A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421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A3F5C-B95B-493F-A875-685179D61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A0941-73FE-4D91-977E-AC438A3A0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490D2-B154-46BD-B89C-6067EE08F2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EB7F37-2AF7-4848-8200-4FCDBB00B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52AD7-9EB0-4291-AC16-E3D980CF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EFA0D3-EB51-45D8-8F3E-4B9DE5DAD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8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A5BD2-B3B5-454F-93D6-99CF54277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9B41F8-387A-416E-9D1D-C7D8D01A6D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F17B5-CCD6-46E9-B664-5FD8EB6DFE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A0513B-D5F3-4150-900D-29CB03CF4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A55460-2EBD-4D6C-B71F-B3A69B97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17EC74-5105-4264-BC72-6DF29413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2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180C29-F9DD-45B0-BC37-05911D867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75342-65FE-4550-AFBD-2D5A3C4EF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858E4-7C15-4081-8227-D8C2731C09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C95AD-E507-42BF-B8C2-6C5E37B50655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E1AB9-9083-4513-81FB-CBCF50BC29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BBF97-E8E9-4CAE-907F-A9902E62D5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D9AA81-DBD5-41E0-97D6-2503044F0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10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052D04-B4ED-467A-A55D-457B3B57C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002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3FE63C-5AF3-4CFD-85BD-F9033C8FD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845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2EDB17-FEDC-4832-8147-654EB767B2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01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3BE926-D70A-4956-9AD4-55082A912A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234FD2-6310-4B8A-85D7-7D77C1F59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724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EAFF67-EB94-498F-AA2B-73E63096C2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88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F80760-653F-47E5-BFDC-7430BA9AC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287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D4940D-310A-4FB1-B2C0-477BB6ECE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19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C73671-337B-420C-B726-FFE71836C7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874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A11D76-F0B1-458E-B18D-4E76ADF8D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5"/>
            <a:ext cx="12192000" cy="684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349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Renz Rey F. Sario</dc:creator>
  <cp:lastModifiedBy>Renz Rey F. Sario</cp:lastModifiedBy>
  <cp:revision>2</cp:revision>
  <dcterms:created xsi:type="dcterms:W3CDTF">2023-07-19T06:33:19Z</dcterms:created>
  <dcterms:modified xsi:type="dcterms:W3CDTF">2023-07-19T06:48:20Z</dcterms:modified>
</cp:coreProperties>
</file>

<file path=docProps/thumbnail.jpeg>
</file>